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08B4771-E97B-4C14-8438-F5CCCF7C298C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5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0C97BD7-6AF8-4A20-8F46-FB955740CC0D}" type="slidenum">
              <a:rPr b="0" lang="en-US" sz="1200" spc="-1" strike="noStrike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685800" y="2130480"/>
            <a:ext cx="7770600" cy="146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ESL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371600" y="3886200"/>
            <a:ext cx="6399000" cy="1750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  <a:ea typeface="DejaVu Sans"/>
              </a:rPr>
              <a:t>2019 Player Draft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77724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ustomShape 2"/>
          <p:cNvSpPr/>
          <p:nvPr/>
        </p:nvSpPr>
        <p:spPr>
          <a:xfrm>
            <a:off x="33526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3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84" name="CustomShape 4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85" name="CustomShape 5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86" name="CustomShape 6"/>
          <p:cNvSpPr/>
          <p:nvPr/>
        </p:nvSpPr>
        <p:spPr>
          <a:xfrm>
            <a:off x="700740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87" name="CustomShape 7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88" name="CustomShape 8"/>
          <p:cNvSpPr/>
          <p:nvPr/>
        </p:nvSpPr>
        <p:spPr>
          <a:xfrm>
            <a:off x="541008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9" name="CustomShape 9"/>
          <p:cNvSpPr/>
          <p:nvPr/>
        </p:nvSpPr>
        <p:spPr>
          <a:xfrm>
            <a:off x="739152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CustomShape 10"/>
          <p:cNvSpPr/>
          <p:nvPr/>
        </p:nvSpPr>
        <p:spPr>
          <a:xfrm>
            <a:off x="2819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1" name="Line 11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2" name="CustomShape 1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Third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3" name="CustomShape 13"/>
          <p:cNvSpPr/>
          <p:nvPr/>
        </p:nvSpPr>
        <p:spPr>
          <a:xfrm>
            <a:off x="239760" y="1676520"/>
            <a:ext cx="108360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4" name="CustomShape 14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5" name="CustomShape 15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6" name="CustomShape 16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7" name="CustomShape 17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8" name="CustomShape 18"/>
          <p:cNvSpPr/>
          <p:nvPr/>
        </p:nvSpPr>
        <p:spPr>
          <a:xfrm>
            <a:off x="160020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9" name="CustomShape 19"/>
          <p:cNvSpPr/>
          <p:nvPr/>
        </p:nvSpPr>
        <p:spPr>
          <a:xfrm>
            <a:off x="213372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0" name="CustomShape 20"/>
          <p:cNvSpPr/>
          <p:nvPr/>
        </p:nvSpPr>
        <p:spPr>
          <a:xfrm>
            <a:off x="266688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1" name="CustomShape 21"/>
          <p:cNvSpPr/>
          <p:nvPr/>
        </p:nvSpPr>
        <p:spPr>
          <a:xfrm>
            <a:off x="175248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2" name="CustomShape 22"/>
          <p:cNvSpPr/>
          <p:nvPr/>
        </p:nvSpPr>
        <p:spPr>
          <a:xfrm>
            <a:off x="190512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CustomShape 23"/>
          <p:cNvSpPr/>
          <p:nvPr/>
        </p:nvSpPr>
        <p:spPr>
          <a:xfrm>
            <a:off x="777240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4" name="CustomShape 24"/>
          <p:cNvSpPr/>
          <p:nvPr/>
        </p:nvSpPr>
        <p:spPr>
          <a:xfrm>
            <a:off x="243828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CustomShape 25"/>
          <p:cNvSpPr/>
          <p:nvPr/>
        </p:nvSpPr>
        <p:spPr>
          <a:xfrm>
            <a:off x="50292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6" name="CustomShape 26"/>
          <p:cNvSpPr/>
          <p:nvPr/>
        </p:nvSpPr>
        <p:spPr>
          <a:xfrm>
            <a:off x="739152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7" name="CustomShape 27"/>
          <p:cNvSpPr/>
          <p:nvPr/>
        </p:nvSpPr>
        <p:spPr>
          <a:xfrm>
            <a:off x="45720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8" name="CustomShape 28"/>
          <p:cNvSpPr/>
          <p:nvPr/>
        </p:nvSpPr>
        <p:spPr>
          <a:xfrm>
            <a:off x="5029200" y="4343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9" name="CustomShape 29"/>
          <p:cNvSpPr/>
          <p:nvPr/>
        </p:nvSpPr>
        <p:spPr>
          <a:xfrm>
            <a:off x="50292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0" name="CustomShape 30"/>
          <p:cNvSpPr/>
          <p:nvPr/>
        </p:nvSpPr>
        <p:spPr>
          <a:xfrm>
            <a:off x="77724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1" name="CustomShape 31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2" name="CustomShape 32"/>
          <p:cNvSpPr/>
          <p:nvPr/>
        </p:nvSpPr>
        <p:spPr>
          <a:xfrm>
            <a:off x="403848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CustomShape 33"/>
          <p:cNvSpPr/>
          <p:nvPr/>
        </p:nvSpPr>
        <p:spPr>
          <a:xfrm>
            <a:off x="7391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4" name="CustomShape 34"/>
          <p:cNvSpPr/>
          <p:nvPr/>
        </p:nvSpPr>
        <p:spPr>
          <a:xfrm>
            <a:off x="15228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5" name="CustomShape 35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CustomShape 36"/>
          <p:cNvSpPr/>
          <p:nvPr/>
        </p:nvSpPr>
        <p:spPr>
          <a:xfrm>
            <a:off x="121932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CustomShape 37"/>
          <p:cNvSpPr/>
          <p:nvPr/>
        </p:nvSpPr>
        <p:spPr>
          <a:xfrm>
            <a:off x="30492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8" name="CustomShape 38"/>
          <p:cNvSpPr/>
          <p:nvPr/>
        </p:nvSpPr>
        <p:spPr>
          <a:xfrm>
            <a:off x="54100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9" name="CustomShape 39"/>
          <p:cNvSpPr/>
          <p:nvPr/>
        </p:nvSpPr>
        <p:spPr>
          <a:xfrm>
            <a:off x="83808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CustomShape 40"/>
          <p:cNvSpPr/>
          <p:nvPr/>
        </p:nvSpPr>
        <p:spPr>
          <a:xfrm>
            <a:off x="137160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1" name="CustomShape 41"/>
          <p:cNvSpPr/>
          <p:nvPr/>
        </p:nvSpPr>
        <p:spPr>
          <a:xfrm>
            <a:off x="50292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2" name="CustomShape 42"/>
          <p:cNvSpPr/>
          <p:nvPr/>
        </p:nvSpPr>
        <p:spPr>
          <a:xfrm>
            <a:off x="281952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3" name="CustomShape 43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4" name="CustomShape 44"/>
          <p:cNvSpPr/>
          <p:nvPr/>
        </p:nvSpPr>
        <p:spPr>
          <a:xfrm>
            <a:off x="388620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CustomShape 45"/>
          <p:cNvSpPr/>
          <p:nvPr/>
        </p:nvSpPr>
        <p:spPr>
          <a:xfrm>
            <a:off x="297180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CustomShape 46"/>
          <p:cNvSpPr/>
          <p:nvPr/>
        </p:nvSpPr>
        <p:spPr>
          <a:xfrm>
            <a:off x="312408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CustomShape 47"/>
          <p:cNvSpPr/>
          <p:nvPr/>
        </p:nvSpPr>
        <p:spPr>
          <a:xfrm>
            <a:off x="77724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CustomShape 48"/>
          <p:cNvSpPr/>
          <p:nvPr/>
        </p:nvSpPr>
        <p:spPr>
          <a:xfrm>
            <a:off x="365760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9" name="CustomShape 49"/>
          <p:cNvSpPr/>
          <p:nvPr/>
        </p:nvSpPr>
        <p:spPr>
          <a:xfrm>
            <a:off x="403848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50"/>
          <p:cNvSpPr/>
          <p:nvPr/>
        </p:nvSpPr>
        <p:spPr>
          <a:xfrm>
            <a:off x="73915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CustomShape 51"/>
          <p:cNvSpPr/>
          <p:nvPr/>
        </p:nvSpPr>
        <p:spPr>
          <a:xfrm>
            <a:off x="541008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52"/>
          <p:cNvSpPr/>
          <p:nvPr/>
        </p:nvSpPr>
        <p:spPr>
          <a:xfrm>
            <a:off x="541008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3" name="CustomShape 53"/>
          <p:cNvSpPr/>
          <p:nvPr/>
        </p:nvSpPr>
        <p:spPr>
          <a:xfrm>
            <a:off x="203760" y="212364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CustomShape 54"/>
          <p:cNvSpPr/>
          <p:nvPr/>
        </p:nvSpPr>
        <p:spPr>
          <a:xfrm>
            <a:off x="3115800" y="2455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5" name="CustomShape 55"/>
          <p:cNvSpPr/>
          <p:nvPr/>
        </p:nvSpPr>
        <p:spPr>
          <a:xfrm>
            <a:off x="462600" y="641484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0" dur="indefinite" restart="never" nodeType="tmRoot">
          <p:childTnLst>
            <p:seq>
              <p:cTn id="121" dur="indefinite" nodeType="mainSeq"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-0.05833 -0.02221 L 0.19167 -0.02221">
                                      <p:cBhvr>
                                        <p:cTn id="125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5.55112E-17 -4.97687E-6 L 0.325 0.15542">
                                      <p:cBhvr>
                                        <p:cTn id="128"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-3.33333E-6 4.20907E-6 L 0.44167 0.0444">
                                      <p:cBhvr>
                                        <p:cTn id="131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3.33333E-6 8.97317E-7 L 0.30833 -0.11101">
                                      <p:cBhvr>
                                        <p:cTn id="134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000"/>
                            </p:stCondLst>
                            <p:childTnLst>
                              <p:par>
                                <p:cTn id="136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3.33333E-6 1.69288E-6 L 0.84166 -0.04441">
                                      <p:cBhvr>
                                        <p:cTn id="137" dur="2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9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-3.33333E-6 2.54394E-6 L 0.625 -0.14431">
                                      <p:cBhvr>
                                        <p:cTn id="14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2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-3.33333E-6 3.358E-6 L 0.45 0.29972">
                                      <p:cBhvr>
                                        <p:cTn id="143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2.77556E-17 2.54394E-6 L 0.68333 0.17761">
                                      <p:cBhvr>
                                        <p:cTn id="146" dur="2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CustomShape 1"/>
          <p:cNvSpPr/>
          <p:nvPr/>
        </p:nvSpPr>
        <p:spPr>
          <a:xfrm>
            <a:off x="77724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CustomShape 2"/>
          <p:cNvSpPr/>
          <p:nvPr/>
        </p:nvSpPr>
        <p:spPr>
          <a:xfrm>
            <a:off x="57913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8" name="CustomShape 3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9" name="CustomShape 4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0" name="CustomShape 5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1" name="CustomShape 6"/>
          <p:cNvSpPr/>
          <p:nvPr/>
        </p:nvSpPr>
        <p:spPr>
          <a:xfrm>
            <a:off x="700740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2" name="CustomShape 7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43" name="CustomShape 8"/>
          <p:cNvSpPr/>
          <p:nvPr/>
        </p:nvSpPr>
        <p:spPr>
          <a:xfrm>
            <a:off x="541008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4" name="CustomShape 9"/>
          <p:cNvSpPr/>
          <p:nvPr/>
        </p:nvSpPr>
        <p:spPr>
          <a:xfrm>
            <a:off x="6858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5" name="CustomShape 10"/>
          <p:cNvSpPr/>
          <p:nvPr/>
        </p:nvSpPr>
        <p:spPr>
          <a:xfrm>
            <a:off x="739152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6" name="CustomShape 11"/>
          <p:cNvSpPr/>
          <p:nvPr/>
        </p:nvSpPr>
        <p:spPr>
          <a:xfrm>
            <a:off x="579132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7" name="Line 12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8" name="CustomShape 13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Fourth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9" name="CustomShape 14"/>
          <p:cNvSpPr/>
          <p:nvPr/>
        </p:nvSpPr>
        <p:spPr>
          <a:xfrm>
            <a:off x="239760" y="1676520"/>
            <a:ext cx="108360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0" name="CustomShape 15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1" name="CustomShape 16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2" name="CustomShape 17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3" name="CustomShape 18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4" name="CustomShape 19"/>
          <p:cNvSpPr/>
          <p:nvPr/>
        </p:nvSpPr>
        <p:spPr>
          <a:xfrm>
            <a:off x="160020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20"/>
          <p:cNvSpPr/>
          <p:nvPr/>
        </p:nvSpPr>
        <p:spPr>
          <a:xfrm>
            <a:off x="213372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6" name="CustomShape 21"/>
          <p:cNvSpPr/>
          <p:nvPr/>
        </p:nvSpPr>
        <p:spPr>
          <a:xfrm>
            <a:off x="57913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7" name="CustomShape 22"/>
          <p:cNvSpPr/>
          <p:nvPr/>
        </p:nvSpPr>
        <p:spPr>
          <a:xfrm>
            <a:off x="815328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8" name="CustomShape 23"/>
          <p:cNvSpPr/>
          <p:nvPr/>
        </p:nvSpPr>
        <p:spPr>
          <a:xfrm>
            <a:off x="777240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9" name="CustomShape 24"/>
          <p:cNvSpPr/>
          <p:nvPr/>
        </p:nvSpPr>
        <p:spPr>
          <a:xfrm>
            <a:off x="815328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0" name="CustomShape 25"/>
          <p:cNvSpPr/>
          <p:nvPr/>
        </p:nvSpPr>
        <p:spPr>
          <a:xfrm>
            <a:off x="50292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1" name="CustomShape 26"/>
          <p:cNvSpPr/>
          <p:nvPr/>
        </p:nvSpPr>
        <p:spPr>
          <a:xfrm>
            <a:off x="739152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2" name="CustomShape 27"/>
          <p:cNvSpPr/>
          <p:nvPr/>
        </p:nvSpPr>
        <p:spPr>
          <a:xfrm>
            <a:off x="815328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3" name="CustomShape 28"/>
          <p:cNvSpPr/>
          <p:nvPr/>
        </p:nvSpPr>
        <p:spPr>
          <a:xfrm>
            <a:off x="5029200" y="4343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CustomShape 29"/>
          <p:cNvSpPr/>
          <p:nvPr/>
        </p:nvSpPr>
        <p:spPr>
          <a:xfrm>
            <a:off x="50292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5" name="CustomShape 30"/>
          <p:cNvSpPr/>
          <p:nvPr/>
        </p:nvSpPr>
        <p:spPr>
          <a:xfrm>
            <a:off x="77724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6" name="CustomShape 31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7" name="CustomShape 32"/>
          <p:cNvSpPr/>
          <p:nvPr/>
        </p:nvSpPr>
        <p:spPr>
          <a:xfrm>
            <a:off x="815328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8" name="CustomShape 33"/>
          <p:cNvSpPr/>
          <p:nvPr/>
        </p:nvSpPr>
        <p:spPr>
          <a:xfrm>
            <a:off x="7391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9" name="CustomShape 34"/>
          <p:cNvSpPr/>
          <p:nvPr/>
        </p:nvSpPr>
        <p:spPr>
          <a:xfrm>
            <a:off x="15228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0" name="CustomShape 35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1" name="CustomShape 36"/>
          <p:cNvSpPr/>
          <p:nvPr/>
        </p:nvSpPr>
        <p:spPr>
          <a:xfrm>
            <a:off x="121932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2" name="CustomShape 37"/>
          <p:cNvSpPr/>
          <p:nvPr/>
        </p:nvSpPr>
        <p:spPr>
          <a:xfrm>
            <a:off x="30492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3" name="CustomShape 38"/>
          <p:cNvSpPr/>
          <p:nvPr/>
        </p:nvSpPr>
        <p:spPr>
          <a:xfrm>
            <a:off x="54100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4" name="CustomShape 39"/>
          <p:cNvSpPr/>
          <p:nvPr/>
        </p:nvSpPr>
        <p:spPr>
          <a:xfrm>
            <a:off x="83808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5" name="CustomShape 40"/>
          <p:cNvSpPr/>
          <p:nvPr/>
        </p:nvSpPr>
        <p:spPr>
          <a:xfrm>
            <a:off x="137160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6" name="CustomShape 41"/>
          <p:cNvSpPr/>
          <p:nvPr/>
        </p:nvSpPr>
        <p:spPr>
          <a:xfrm>
            <a:off x="50292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7" name="CustomShape 42"/>
          <p:cNvSpPr/>
          <p:nvPr/>
        </p:nvSpPr>
        <p:spPr>
          <a:xfrm>
            <a:off x="281952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8" name="CustomShape 43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9" name="CustomShape 44"/>
          <p:cNvSpPr/>
          <p:nvPr/>
        </p:nvSpPr>
        <p:spPr>
          <a:xfrm>
            <a:off x="388620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0" name="CustomShape 45"/>
          <p:cNvSpPr/>
          <p:nvPr/>
        </p:nvSpPr>
        <p:spPr>
          <a:xfrm>
            <a:off x="579132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1" name="CustomShape 46"/>
          <p:cNvSpPr/>
          <p:nvPr/>
        </p:nvSpPr>
        <p:spPr>
          <a:xfrm>
            <a:off x="312408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CustomShape 47"/>
          <p:cNvSpPr/>
          <p:nvPr/>
        </p:nvSpPr>
        <p:spPr>
          <a:xfrm>
            <a:off x="77724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3" name="CustomShape 48"/>
          <p:cNvSpPr/>
          <p:nvPr/>
        </p:nvSpPr>
        <p:spPr>
          <a:xfrm>
            <a:off x="365760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4" name="CustomShape 49"/>
          <p:cNvSpPr/>
          <p:nvPr/>
        </p:nvSpPr>
        <p:spPr>
          <a:xfrm>
            <a:off x="403848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5" name="CustomShape 50"/>
          <p:cNvSpPr/>
          <p:nvPr/>
        </p:nvSpPr>
        <p:spPr>
          <a:xfrm>
            <a:off x="73915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6" name="CustomShape 51"/>
          <p:cNvSpPr/>
          <p:nvPr/>
        </p:nvSpPr>
        <p:spPr>
          <a:xfrm>
            <a:off x="541008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7" name="CustomShape 52"/>
          <p:cNvSpPr/>
          <p:nvPr/>
        </p:nvSpPr>
        <p:spPr>
          <a:xfrm>
            <a:off x="541008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8" name="CustomShape 53"/>
          <p:cNvSpPr/>
          <p:nvPr/>
        </p:nvSpPr>
        <p:spPr>
          <a:xfrm>
            <a:off x="182880" y="21319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9" name="CustomShape 54"/>
          <p:cNvSpPr/>
          <p:nvPr/>
        </p:nvSpPr>
        <p:spPr>
          <a:xfrm>
            <a:off x="3028680" y="242064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0" name="CustomShape 55"/>
          <p:cNvSpPr/>
          <p:nvPr/>
        </p:nvSpPr>
        <p:spPr>
          <a:xfrm>
            <a:off x="1828800" y="42976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1" name="CustomShape 56"/>
          <p:cNvSpPr/>
          <p:nvPr/>
        </p:nvSpPr>
        <p:spPr>
          <a:xfrm>
            <a:off x="1005840" y="6399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2" name="CustomShape 57"/>
          <p:cNvSpPr/>
          <p:nvPr/>
        </p:nvSpPr>
        <p:spPr>
          <a:xfrm>
            <a:off x="2649240" y="3877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3.33333E-6 6.47549E-8 L 0.78333 -0.27752">
                                      <p:cBhvr>
                                        <p:cTn id="155" dur="2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-3.33333E-6 1.72988E-6 L 0.91667 -0.42183">
                                      <p:cBhvr>
                                        <p:cTn id="158" dur="2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000"/>
                            </p:stCondLst>
                            <p:childTnLst>
                              <p:par>
                                <p:cTn id="160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0 -4.12581E-6 L 0.7 -0.25532">
                                      <p:cBhvr>
                                        <p:cTn id="161" dur="2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000"/>
                            </p:stCondLst>
                            <p:childTnLst>
                              <p:par>
                                <p:cTn id="16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2.77556E-17 1.72988E-6 L 0.54167 -0.25532">
                                      <p:cBhvr>
                                        <p:cTn id="164" dur="2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5.55112E-17 2.56244E-6 L 0.36667 -0.41073">
                                      <p:cBhvr>
                                        <p:cTn id="167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9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3.33333E-6 -4.12581E-6 L 0.5 -0.25532">
                                      <p:cBhvr>
                                        <p:cTn id="170" dur="2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746748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CustomShape 2"/>
          <p:cNvSpPr/>
          <p:nvPr/>
        </p:nvSpPr>
        <p:spPr>
          <a:xfrm>
            <a:off x="54864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CustomShape 3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96" name="CustomShape 4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97" name="CustomShape 5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98" name="CustomShape 6"/>
          <p:cNvSpPr/>
          <p:nvPr/>
        </p:nvSpPr>
        <p:spPr>
          <a:xfrm>
            <a:off x="510552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9" name="CustomShape 7"/>
          <p:cNvSpPr/>
          <p:nvPr/>
        </p:nvSpPr>
        <p:spPr>
          <a:xfrm>
            <a:off x="6858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0" name="CustomShape 8"/>
          <p:cNvSpPr/>
          <p:nvPr/>
        </p:nvSpPr>
        <p:spPr>
          <a:xfrm>
            <a:off x="708660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1" name="CustomShape 9"/>
          <p:cNvSpPr/>
          <p:nvPr/>
        </p:nvSpPr>
        <p:spPr>
          <a:xfrm>
            <a:off x="54864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2" name="Line 10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3" name="CustomShape 1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Final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04" name="CustomShape 12"/>
          <p:cNvSpPr/>
          <p:nvPr/>
        </p:nvSpPr>
        <p:spPr>
          <a:xfrm>
            <a:off x="23472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5" name="CustomShape 13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6" name="CustomShape 14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7" name="CustomShape 15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8" name="CustomShape 16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9" name="CustomShape 17"/>
          <p:cNvSpPr/>
          <p:nvPr/>
        </p:nvSpPr>
        <p:spPr>
          <a:xfrm>
            <a:off x="58672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0" name="CustomShape 18"/>
          <p:cNvSpPr/>
          <p:nvPr/>
        </p:nvSpPr>
        <p:spPr>
          <a:xfrm>
            <a:off x="82296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1" name="CustomShape 19"/>
          <p:cNvSpPr/>
          <p:nvPr/>
        </p:nvSpPr>
        <p:spPr>
          <a:xfrm>
            <a:off x="586728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2" name="CustomShape 20"/>
          <p:cNvSpPr/>
          <p:nvPr/>
        </p:nvSpPr>
        <p:spPr>
          <a:xfrm>
            <a:off x="548640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3" name="CustomShape 21"/>
          <p:cNvSpPr/>
          <p:nvPr/>
        </p:nvSpPr>
        <p:spPr>
          <a:xfrm>
            <a:off x="784872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4" name="CustomShape 22"/>
          <p:cNvSpPr/>
          <p:nvPr/>
        </p:nvSpPr>
        <p:spPr>
          <a:xfrm>
            <a:off x="746748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5" name="CustomShape 23"/>
          <p:cNvSpPr/>
          <p:nvPr/>
        </p:nvSpPr>
        <p:spPr>
          <a:xfrm>
            <a:off x="784872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6" name="CustomShape 24"/>
          <p:cNvSpPr/>
          <p:nvPr/>
        </p:nvSpPr>
        <p:spPr>
          <a:xfrm>
            <a:off x="472428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7" name="CustomShape 25"/>
          <p:cNvSpPr/>
          <p:nvPr/>
        </p:nvSpPr>
        <p:spPr>
          <a:xfrm>
            <a:off x="708660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8" name="CustomShape 26"/>
          <p:cNvSpPr/>
          <p:nvPr/>
        </p:nvSpPr>
        <p:spPr>
          <a:xfrm>
            <a:off x="784872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9" name="CustomShape 27"/>
          <p:cNvSpPr/>
          <p:nvPr/>
        </p:nvSpPr>
        <p:spPr>
          <a:xfrm>
            <a:off x="4724280" y="4343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0" name="CustomShape 28"/>
          <p:cNvSpPr/>
          <p:nvPr/>
        </p:nvSpPr>
        <p:spPr>
          <a:xfrm>
            <a:off x="472428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1" name="CustomShape 29"/>
          <p:cNvSpPr/>
          <p:nvPr/>
        </p:nvSpPr>
        <p:spPr>
          <a:xfrm>
            <a:off x="746748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2" name="CustomShape 30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31"/>
          <p:cNvSpPr/>
          <p:nvPr/>
        </p:nvSpPr>
        <p:spPr>
          <a:xfrm>
            <a:off x="78487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4" name="CustomShape 32"/>
          <p:cNvSpPr/>
          <p:nvPr/>
        </p:nvSpPr>
        <p:spPr>
          <a:xfrm>
            <a:off x="70866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5" name="CustomShape 33"/>
          <p:cNvSpPr/>
          <p:nvPr/>
        </p:nvSpPr>
        <p:spPr>
          <a:xfrm>
            <a:off x="82296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6" name="CustomShape 34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7" name="CustomShape 35"/>
          <p:cNvSpPr/>
          <p:nvPr/>
        </p:nvSpPr>
        <p:spPr>
          <a:xfrm>
            <a:off x="586728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8" name="CustomShape 36"/>
          <p:cNvSpPr/>
          <p:nvPr/>
        </p:nvSpPr>
        <p:spPr>
          <a:xfrm>
            <a:off x="82296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9" name="CustomShape 37"/>
          <p:cNvSpPr/>
          <p:nvPr/>
        </p:nvSpPr>
        <p:spPr>
          <a:xfrm>
            <a:off x="5105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0" name="CustomShape 38"/>
          <p:cNvSpPr/>
          <p:nvPr/>
        </p:nvSpPr>
        <p:spPr>
          <a:xfrm>
            <a:off x="822960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1" name="CustomShape 39"/>
          <p:cNvSpPr/>
          <p:nvPr/>
        </p:nvSpPr>
        <p:spPr>
          <a:xfrm>
            <a:off x="472428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2" name="CustomShape 40"/>
          <p:cNvSpPr/>
          <p:nvPr/>
        </p:nvSpPr>
        <p:spPr>
          <a:xfrm>
            <a:off x="586728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3" name="CustomShape 41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4" name="CustomShape 42"/>
          <p:cNvSpPr/>
          <p:nvPr/>
        </p:nvSpPr>
        <p:spPr>
          <a:xfrm>
            <a:off x="54864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5" name="CustomShape 43"/>
          <p:cNvSpPr/>
          <p:nvPr/>
        </p:nvSpPr>
        <p:spPr>
          <a:xfrm>
            <a:off x="74674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6" name="CustomShape 44"/>
          <p:cNvSpPr/>
          <p:nvPr/>
        </p:nvSpPr>
        <p:spPr>
          <a:xfrm>
            <a:off x="708660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7" name="CustomShape 45"/>
          <p:cNvSpPr/>
          <p:nvPr/>
        </p:nvSpPr>
        <p:spPr>
          <a:xfrm>
            <a:off x="510552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8" name="CustomShape 46"/>
          <p:cNvSpPr/>
          <p:nvPr/>
        </p:nvSpPr>
        <p:spPr>
          <a:xfrm>
            <a:off x="51055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9" name="CustomShape 47"/>
          <p:cNvSpPr/>
          <p:nvPr/>
        </p:nvSpPr>
        <p:spPr>
          <a:xfrm>
            <a:off x="700740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40" name="CustomShape 48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41" name="CustomShape 49"/>
          <p:cNvSpPr/>
          <p:nvPr/>
        </p:nvSpPr>
        <p:spPr>
          <a:xfrm>
            <a:off x="304920" y="3048120"/>
            <a:ext cx="4113000" cy="1369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d310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Equal Distribution  of Talent Across All Teams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1" dur="indefinite" restart="never" nodeType="tmRoot">
          <p:childTnLst>
            <p:seq>
              <p:cTn id="172" dur="indefinite" nodeType="mainSeq"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3.33333E-6 1.72988E-6 L 0.60833 -0.42183">
                                      <p:cBhvr>
                                        <p:cTn id="179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3.33333E-6 1.69288E-6 L 0.28333 0.43293">
                                      <p:cBhvr>
                                        <p:cTn id="182" dur="2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000"/>
                            </p:stCondLst>
                            <p:childTnLst>
                              <p:par>
                                <p:cTn id="184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3.33333E-6 -4.97687E-6 L 0.86666 0.32193">
                                      <p:cBhvr>
                                        <p:cTn id="185" dur="2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8000"/>
                            </p:stCondLst>
                            <p:childTnLst>
                              <p:par>
                                <p:cTn id="187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-3.33333E-6 0 L 0.575 -0.08889">
                                      <p:cBhvr>
                                        <p:cTn id="188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0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2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5" nodeType="after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97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9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2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4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5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6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5756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Player Draft Proposal - 1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380880" y="1554480"/>
            <a:ext cx="8532720" cy="4937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Each team will have an equal distribution of players from each group</a:t>
            </a:r>
            <a:endParaRPr b="0" lang="en-US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Each Captain will select the same number of players from each ranked group</a:t>
            </a:r>
            <a:endParaRPr b="0" lang="en-US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Captains may select any player from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any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 ranked group in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any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 round until they have reached their quota for that ranking (note:  Captains are pre-selected)</a:t>
            </a:r>
            <a:endParaRPr b="0" lang="en-US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Rounds will go from team 1 to 8 then back from 8 to 1 until finished</a:t>
            </a:r>
            <a:endParaRPr b="0" lang="en-US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The ranking of the Captain(s) is included in the maximum allowed from that grouping</a:t>
            </a:r>
            <a:endParaRPr b="0" lang="en-US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New captains get to pick first (random draw if more than one); other captains choose their draft order randomly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57200" y="510120"/>
            <a:ext cx="8228160" cy="67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Player Draft Proposal - 2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275400" y="1005840"/>
            <a:ext cx="8229240" cy="429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8000"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There are no protected players</a:t>
            </a:r>
            <a:endParaRPr b="0" lang="en-US" sz="40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Husbands/wives/partners do not play on the same team necessarily thought reasonable efforts will be made to accommodate this</a:t>
            </a:r>
            <a:endParaRPr b="0" lang="en-US" sz="40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Female players should be distributed as evenly as possible after the draft; round 2 of the draft is restricted to female players only</a:t>
            </a:r>
            <a:endParaRPr b="0" lang="en-US" sz="40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C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Fixedsys"/>
              </a:rPr>
              <a:t>aptains should not pick two sponsor players</a:t>
            </a:r>
            <a:endParaRPr b="0" lang="en-US" sz="40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At the end of the draft, there will be an opportunity to trade one player for another in the same group (ranking) if desired provided another Captain also wishes to trade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8862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33526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Starting Position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207" name="CustomShape 6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9" name="CustomShape 8"/>
          <p:cNvSpPr/>
          <p:nvPr/>
        </p:nvSpPr>
        <p:spPr>
          <a:xfrm>
            <a:off x="7040880" y="182880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15228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10"/>
          <p:cNvSpPr/>
          <p:nvPr/>
        </p:nvSpPr>
        <p:spPr>
          <a:xfrm>
            <a:off x="6858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1"/>
          <p:cNvSpPr/>
          <p:nvPr/>
        </p:nvSpPr>
        <p:spPr>
          <a:xfrm>
            <a:off x="121932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12"/>
          <p:cNvSpPr/>
          <p:nvPr/>
        </p:nvSpPr>
        <p:spPr>
          <a:xfrm>
            <a:off x="2819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3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4"/>
          <p:cNvSpPr/>
          <p:nvPr/>
        </p:nvSpPr>
        <p:spPr>
          <a:xfrm>
            <a:off x="23472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6" name="CustomShape 15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7" name="CustomShape 16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8" name="CustomShape 17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9" name="CustomShape 18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0" name="CustomShape 19"/>
          <p:cNvSpPr/>
          <p:nvPr/>
        </p:nvSpPr>
        <p:spPr>
          <a:xfrm>
            <a:off x="160020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20"/>
          <p:cNvSpPr/>
          <p:nvPr/>
        </p:nvSpPr>
        <p:spPr>
          <a:xfrm>
            <a:off x="213372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21"/>
          <p:cNvSpPr/>
          <p:nvPr/>
        </p:nvSpPr>
        <p:spPr>
          <a:xfrm>
            <a:off x="266688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22"/>
          <p:cNvSpPr/>
          <p:nvPr/>
        </p:nvSpPr>
        <p:spPr>
          <a:xfrm>
            <a:off x="175248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3"/>
          <p:cNvSpPr/>
          <p:nvPr/>
        </p:nvSpPr>
        <p:spPr>
          <a:xfrm>
            <a:off x="190512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24"/>
          <p:cNvSpPr/>
          <p:nvPr/>
        </p:nvSpPr>
        <p:spPr>
          <a:xfrm>
            <a:off x="228600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25"/>
          <p:cNvSpPr/>
          <p:nvPr/>
        </p:nvSpPr>
        <p:spPr>
          <a:xfrm>
            <a:off x="243828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6"/>
          <p:cNvSpPr/>
          <p:nvPr/>
        </p:nvSpPr>
        <p:spPr>
          <a:xfrm>
            <a:off x="281952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27"/>
          <p:cNvSpPr/>
          <p:nvPr/>
        </p:nvSpPr>
        <p:spPr>
          <a:xfrm>
            <a:off x="297180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28"/>
          <p:cNvSpPr/>
          <p:nvPr/>
        </p:nvSpPr>
        <p:spPr>
          <a:xfrm>
            <a:off x="304920" y="22860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9"/>
          <p:cNvSpPr/>
          <p:nvPr/>
        </p:nvSpPr>
        <p:spPr>
          <a:xfrm>
            <a:off x="45720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30"/>
          <p:cNvSpPr/>
          <p:nvPr/>
        </p:nvSpPr>
        <p:spPr>
          <a:xfrm>
            <a:off x="851040" y="231156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1"/>
          <p:cNvSpPr/>
          <p:nvPr/>
        </p:nvSpPr>
        <p:spPr>
          <a:xfrm>
            <a:off x="1371600" y="22860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32"/>
          <p:cNvSpPr/>
          <p:nvPr/>
        </p:nvSpPr>
        <p:spPr>
          <a:xfrm>
            <a:off x="152388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33"/>
          <p:cNvSpPr/>
          <p:nvPr/>
        </p:nvSpPr>
        <p:spPr>
          <a:xfrm>
            <a:off x="297180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4"/>
          <p:cNvSpPr/>
          <p:nvPr/>
        </p:nvSpPr>
        <p:spPr>
          <a:xfrm>
            <a:off x="350532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35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36"/>
          <p:cNvSpPr/>
          <p:nvPr/>
        </p:nvSpPr>
        <p:spPr>
          <a:xfrm>
            <a:off x="403848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37"/>
          <p:cNvSpPr/>
          <p:nvPr/>
        </p:nvSpPr>
        <p:spPr>
          <a:xfrm>
            <a:off x="419112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38"/>
          <p:cNvSpPr/>
          <p:nvPr/>
        </p:nvSpPr>
        <p:spPr>
          <a:xfrm>
            <a:off x="15228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39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40"/>
          <p:cNvSpPr/>
          <p:nvPr/>
        </p:nvSpPr>
        <p:spPr>
          <a:xfrm>
            <a:off x="121932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1"/>
          <p:cNvSpPr/>
          <p:nvPr/>
        </p:nvSpPr>
        <p:spPr>
          <a:xfrm>
            <a:off x="30492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42"/>
          <p:cNvSpPr/>
          <p:nvPr/>
        </p:nvSpPr>
        <p:spPr>
          <a:xfrm>
            <a:off x="45720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43"/>
          <p:cNvSpPr/>
          <p:nvPr/>
        </p:nvSpPr>
        <p:spPr>
          <a:xfrm>
            <a:off x="83808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44"/>
          <p:cNvSpPr/>
          <p:nvPr/>
        </p:nvSpPr>
        <p:spPr>
          <a:xfrm>
            <a:off x="99072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45"/>
          <p:cNvSpPr/>
          <p:nvPr/>
        </p:nvSpPr>
        <p:spPr>
          <a:xfrm>
            <a:off x="137160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46"/>
          <p:cNvSpPr/>
          <p:nvPr/>
        </p:nvSpPr>
        <p:spPr>
          <a:xfrm>
            <a:off x="152388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47"/>
          <p:cNvSpPr/>
          <p:nvPr/>
        </p:nvSpPr>
        <p:spPr>
          <a:xfrm>
            <a:off x="281952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48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49"/>
          <p:cNvSpPr/>
          <p:nvPr/>
        </p:nvSpPr>
        <p:spPr>
          <a:xfrm>
            <a:off x="388620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50"/>
          <p:cNvSpPr/>
          <p:nvPr/>
        </p:nvSpPr>
        <p:spPr>
          <a:xfrm>
            <a:off x="297180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51"/>
          <p:cNvSpPr/>
          <p:nvPr/>
        </p:nvSpPr>
        <p:spPr>
          <a:xfrm>
            <a:off x="312408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52"/>
          <p:cNvSpPr/>
          <p:nvPr/>
        </p:nvSpPr>
        <p:spPr>
          <a:xfrm>
            <a:off x="350532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53"/>
          <p:cNvSpPr/>
          <p:nvPr/>
        </p:nvSpPr>
        <p:spPr>
          <a:xfrm>
            <a:off x="365760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54"/>
          <p:cNvSpPr/>
          <p:nvPr/>
        </p:nvSpPr>
        <p:spPr>
          <a:xfrm>
            <a:off x="403848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55"/>
          <p:cNvSpPr/>
          <p:nvPr/>
        </p:nvSpPr>
        <p:spPr>
          <a:xfrm>
            <a:off x="419112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56"/>
          <p:cNvSpPr/>
          <p:nvPr/>
        </p:nvSpPr>
        <p:spPr>
          <a:xfrm>
            <a:off x="1003320" y="246384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57"/>
          <p:cNvSpPr/>
          <p:nvPr/>
        </p:nvSpPr>
        <p:spPr>
          <a:xfrm>
            <a:off x="312408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Selection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457200" y="1143000"/>
            <a:ext cx="8227800" cy="4524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Captains may base the order in which they choose players on talent</a:t>
            </a:r>
            <a:endParaRPr b="0" lang="en-US" sz="32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select from group A until their quota is reached then go to the next group</a:t>
            </a: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Some may make their choice based on position (e.g. pitcher, shortstop, etc.)</a:t>
            </a:r>
            <a:endParaRPr b="0" lang="en-US" sz="32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Others may make their choice based on individuals they want (or don’t want) on their team</a:t>
            </a:r>
            <a:endParaRPr b="0" lang="en-US" sz="32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neighbour, brother, friend…</a:t>
            </a: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Or, any combination of the above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" dur="10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9" dur="1000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3" dur="1000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7" dur="1000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" dur="1000"/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5" dur="1000"/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38862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2"/>
          <p:cNvSpPr/>
          <p:nvPr/>
        </p:nvSpPr>
        <p:spPr>
          <a:xfrm>
            <a:off x="33526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3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First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64" name="CustomShape 4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65" name="CustomShape 5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15228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7"/>
          <p:cNvSpPr/>
          <p:nvPr/>
        </p:nvSpPr>
        <p:spPr>
          <a:xfrm>
            <a:off x="6858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8"/>
          <p:cNvSpPr/>
          <p:nvPr/>
        </p:nvSpPr>
        <p:spPr>
          <a:xfrm>
            <a:off x="121932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9"/>
          <p:cNvSpPr/>
          <p:nvPr/>
        </p:nvSpPr>
        <p:spPr>
          <a:xfrm>
            <a:off x="2819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Line 10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1"/>
          <p:cNvSpPr/>
          <p:nvPr/>
        </p:nvSpPr>
        <p:spPr>
          <a:xfrm>
            <a:off x="239760" y="1676520"/>
            <a:ext cx="108360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2" name="CustomShape 12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3" name="CustomShape 13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4" name="CustomShape 14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5" name="CustomShape 15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6" name="CustomShape 16"/>
          <p:cNvSpPr/>
          <p:nvPr/>
        </p:nvSpPr>
        <p:spPr>
          <a:xfrm>
            <a:off x="160020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17"/>
          <p:cNvSpPr/>
          <p:nvPr/>
        </p:nvSpPr>
        <p:spPr>
          <a:xfrm>
            <a:off x="213372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18"/>
          <p:cNvSpPr/>
          <p:nvPr/>
        </p:nvSpPr>
        <p:spPr>
          <a:xfrm>
            <a:off x="266688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19"/>
          <p:cNvSpPr/>
          <p:nvPr/>
        </p:nvSpPr>
        <p:spPr>
          <a:xfrm>
            <a:off x="175248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20"/>
          <p:cNvSpPr/>
          <p:nvPr/>
        </p:nvSpPr>
        <p:spPr>
          <a:xfrm>
            <a:off x="190512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21"/>
          <p:cNvSpPr/>
          <p:nvPr/>
        </p:nvSpPr>
        <p:spPr>
          <a:xfrm>
            <a:off x="228600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2"/>
          <p:cNvSpPr/>
          <p:nvPr/>
        </p:nvSpPr>
        <p:spPr>
          <a:xfrm>
            <a:off x="243828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23"/>
          <p:cNvSpPr/>
          <p:nvPr/>
        </p:nvSpPr>
        <p:spPr>
          <a:xfrm>
            <a:off x="281952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24"/>
          <p:cNvSpPr/>
          <p:nvPr/>
        </p:nvSpPr>
        <p:spPr>
          <a:xfrm>
            <a:off x="297180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25"/>
          <p:cNvSpPr/>
          <p:nvPr/>
        </p:nvSpPr>
        <p:spPr>
          <a:xfrm>
            <a:off x="304920" y="22860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26"/>
          <p:cNvSpPr/>
          <p:nvPr/>
        </p:nvSpPr>
        <p:spPr>
          <a:xfrm>
            <a:off x="851040" y="231156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27"/>
          <p:cNvSpPr/>
          <p:nvPr/>
        </p:nvSpPr>
        <p:spPr>
          <a:xfrm>
            <a:off x="1371600" y="22860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28"/>
          <p:cNvSpPr/>
          <p:nvPr/>
        </p:nvSpPr>
        <p:spPr>
          <a:xfrm>
            <a:off x="152388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CustomShape 29"/>
          <p:cNvSpPr/>
          <p:nvPr/>
        </p:nvSpPr>
        <p:spPr>
          <a:xfrm>
            <a:off x="297180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30"/>
          <p:cNvSpPr/>
          <p:nvPr/>
        </p:nvSpPr>
        <p:spPr>
          <a:xfrm>
            <a:off x="350532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31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32"/>
          <p:cNvSpPr/>
          <p:nvPr/>
        </p:nvSpPr>
        <p:spPr>
          <a:xfrm>
            <a:off x="403848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33"/>
          <p:cNvSpPr/>
          <p:nvPr/>
        </p:nvSpPr>
        <p:spPr>
          <a:xfrm>
            <a:off x="419112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34"/>
          <p:cNvSpPr/>
          <p:nvPr/>
        </p:nvSpPr>
        <p:spPr>
          <a:xfrm>
            <a:off x="15228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35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36"/>
          <p:cNvSpPr/>
          <p:nvPr/>
        </p:nvSpPr>
        <p:spPr>
          <a:xfrm>
            <a:off x="121932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37"/>
          <p:cNvSpPr/>
          <p:nvPr/>
        </p:nvSpPr>
        <p:spPr>
          <a:xfrm>
            <a:off x="30492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38"/>
          <p:cNvSpPr/>
          <p:nvPr/>
        </p:nvSpPr>
        <p:spPr>
          <a:xfrm>
            <a:off x="45720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39"/>
          <p:cNvSpPr/>
          <p:nvPr/>
        </p:nvSpPr>
        <p:spPr>
          <a:xfrm>
            <a:off x="83808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40"/>
          <p:cNvSpPr/>
          <p:nvPr/>
        </p:nvSpPr>
        <p:spPr>
          <a:xfrm>
            <a:off x="99072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41"/>
          <p:cNvSpPr/>
          <p:nvPr/>
        </p:nvSpPr>
        <p:spPr>
          <a:xfrm>
            <a:off x="137160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42"/>
          <p:cNvSpPr/>
          <p:nvPr/>
        </p:nvSpPr>
        <p:spPr>
          <a:xfrm>
            <a:off x="152388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43"/>
          <p:cNvSpPr/>
          <p:nvPr/>
        </p:nvSpPr>
        <p:spPr>
          <a:xfrm>
            <a:off x="281952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44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45"/>
          <p:cNvSpPr/>
          <p:nvPr/>
        </p:nvSpPr>
        <p:spPr>
          <a:xfrm>
            <a:off x="388620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46"/>
          <p:cNvSpPr/>
          <p:nvPr/>
        </p:nvSpPr>
        <p:spPr>
          <a:xfrm>
            <a:off x="297180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47"/>
          <p:cNvSpPr/>
          <p:nvPr/>
        </p:nvSpPr>
        <p:spPr>
          <a:xfrm>
            <a:off x="312408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48"/>
          <p:cNvSpPr/>
          <p:nvPr/>
        </p:nvSpPr>
        <p:spPr>
          <a:xfrm>
            <a:off x="350532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49"/>
          <p:cNvSpPr/>
          <p:nvPr/>
        </p:nvSpPr>
        <p:spPr>
          <a:xfrm>
            <a:off x="365760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50"/>
          <p:cNvSpPr/>
          <p:nvPr/>
        </p:nvSpPr>
        <p:spPr>
          <a:xfrm>
            <a:off x="403848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51"/>
          <p:cNvSpPr/>
          <p:nvPr/>
        </p:nvSpPr>
        <p:spPr>
          <a:xfrm>
            <a:off x="419112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12" name="Group 52"/>
          <p:cNvGrpSpPr/>
          <p:nvPr/>
        </p:nvGrpSpPr>
        <p:grpSpPr>
          <a:xfrm>
            <a:off x="3124080" y="2438280"/>
            <a:ext cx="303120" cy="303120"/>
            <a:chOff x="3124080" y="2438280"/>
            <a:chExt cx="303120" cy="303120"/>
          </a:xfrm>
        </p:grpSpPr>
        <p:sp>
          <p:nvSpPr>
            <p:cNvPr id="313" name="CustomShape 53"/>
            <p:cNvSpPr/>
            <p:nvPr/>
          </p:nvSpPr>
          <p:spPr>
            <a:xfrm>
              <a:off x="3124080" y="2438280"/>
              <a:ext cx="303120" cy="303120"/>
            </a:xfrm>
            <a:prstGeom prst="smileyFace">
              <a:avLst>
                <a:gd name="adj" fmla="val 4653"/>
              </a:avLst>
            </a:prstGeom>
            <a:solidFill>
              <a:srgbClr val="ffc000"/>
            </a:solidFill>
            <a:ln>
              <a:solidFill>
                <a:srgbClr val="fd310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4" name="CustomShape 54"/>
            <p:cNvSpPr/>
            <p:nvPr/>
          </p:nvSpPr>
          <p:spPr>
            <a:xfrm>
              <a:off x="3124080" y="2438280"/>
              <a:ext cx="182880" cy="275040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5" name="CustomShape 55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16" name="CustomShape 56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17" name="CustomShape 57"/>
          <p:cNvSpPr/>
          <p:nvPr/>
        </p:nvSpPr>
        <p:spPr>
          <a:xfrm>
            <a:off x="700740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18" name="CustomShape 58"/>
          <p:cNvSpPr/>
          <p:nvPr/>
        </p:nvSpPr>
        <p:spPr>
          <a:xfrm>
            <a:off x="457200" y="24688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59"/>
          <p:cNvSpPr/>
          <p:nvPr/>
        </p:nvSpPr>
        <p:spPr>
          <a:xfrm>
            <a:off x="99072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" dur="indefinite" restart="never" nodeType="tmRoot">
          <p:childTnLst>
            <p:seq>
              <p:cTn id="37" dur="indefinite" nodeType="mainSeq"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-3.33333E-6 1.69288E-6 L 0.38334 -0.05551">
                                      <p:cBhvr>
                                        <p:cTn id="41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3.33333E-6 2.54394E-6 L 0.23333 -0.14431">
                                      <p:cBhvr>
                                        <p:cTn id="44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3.33333E-6 3.358E-6 L 0.40833 0.28862">
                                      <p:cBhvr>
                                        <p:cTn id="47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-3.33333E-6 -1.60037E-6 L 0.38334 -0.13321">
                                      <p:cBhvr>
                                        <p:cTn id="50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0 1.69288E-6 L 0.35 -0.04441">
                                      <p:cBhvr>
                                        <p:cTn id="53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-0.00139 0.0074 L 0.72222 0.12581">
                                      <p:cBhvr>
                                        <p:cTn id="56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 0 -7.67808E-7 L 0.35 -0.28862">
                                      <p:cBhvr>
                                        <p:cTn id="59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2.77556E-17 -4.97687E-6 L 0.68333 0.47734">
                                      <p:cBhvr>
                                        <p:cTn id="62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Second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order in which picks are made is reversed in the second round</a:t>
            </a:r>
            <a:endParaRPr b="0" lang="en-US" sz="32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the team who made the last pick in the first round will pick first in the second round…</a:t>
            </a:r>
            <a:endParaRPr b="0" lang="en-US" sz="28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…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and so on from 8 to 1</a:t>
            </a: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9" dur="1000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3" dur="1000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7" dur="1000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388620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ustomShape 2"/>
          <p:cNvSpPr/>
          <p:nvPr/>
        </p:nvSpPr>
        <p:spPr>
          <a:xfrm>
            <a:off x="335268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ustomShape 3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Second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25" name="CustomShape 4"/>
          <p:cNvSpPr/>
          <p:nvPr/>
        </p:nvSpPr>
        <p:spPr>
          <a:xfrm>
            <a:off x="457200" y="1066680"/>
            <a:ext cx="403848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6" name="CustomShape 5"/>
          <p:cNvSpPr/>
          <p:nvPr/>
        </p:nvSpPr>
        <p:spPr>
          <a:xfrm>
            <a:off x="304920" y="1676520"/>
            <a:ext cx="4038480" cy="479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327" name="CustomShape 6"/>
          <p:cNvSpPr/>
          <p:nvPr/>
        </p:nvSpPr>
        <p:spPr>
          <a:xfrm>
            <a:off x="4724280" y="1066680"/>
            <a:ext cx="4039920" cy="63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8" name="CustomShape 7"/>
          <p:cNvSpPr/>
          <p:nvPr/>
        </p:nvSpPr>
        <p:spPr>
          <a:xfrm>
            <a:off x="464508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29" name="CustomShape 8"/>
          <p:cNvSpPr/>
          <p:nvPr/>
        </p:nvSpPr>
        <p:spPr>
          <a:xfrm>
            <a:off x="7007400" y="1752480"/>
            <a:ext cx="2134800" cy="3884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30" name="CustomShape 9"/>
          <p:cNvSpPr/>
          <p:nvPr/>
        </p:nvSpPr>
        <p:spPr>
          <a:xfrm>
            <a:off x="15228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CustomShape 10"/>
          <p:cNvSpPr/>
          <p:nvPr/>
        </p:nvSpPr>
        <p:spPr>
          <a:xfrm>
            <a:off x="6858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CustomShape 11"/>
          <p:cNvSpPr/>
          <p:nvPr/>
        </p:nvSpPr>
        <p:spPr>
          <a:xfrm>
            <a:off x="7391520" y="54100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CustomShape 12"/>
          <p:cNvSpPr/>
          <p:nvPr/>
        </p:nvSpPr>
        <p:spPr>
          <a:xfrm>
            <a:off x="2819520" y="21337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Line 13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14"/>
          <p:cNvSpPr/>
          <p:nvPr/>
        </p:nvSpPr>
        <p:spPr>
          <a:xfrm>
            <a:off x="239760" y="1676520"/>
            <a:ext cx="108360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6" name="CustomShape 15"/>
          <p:cNvSpPr/>
          <p:nvPr/>
        </p:nvSpPr>
        <p:spPr>
          <a:xfrm>
            <a:off x="3054240" y="16765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7" name="CustomShape 16"/>
          <p:cNvSpPr/>
          <p:nvPr/>
        </p:nvSpPr>
        <p:spPr>
          <a:xfrm>
            <a:off x="1758600" y="3505320"/>
            <a:ext cx="109404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8" name="CustomShape 17"/>
          <p:cNvSpPr/>
          <p:nvPr/>
        </p:nvSpPr>
        <p:spPr>
          <a:xfrm>
            <a:off x="310320" y="5562720"/>
            <a:ext cx="87156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9" name="CustomShape 18"/>
          <p:cNvSpPr/>
          <p:nvPr/>
        </p:nvSpPr>
        <p:spPr>
          <a:xfrm>
            <a:off x="3176280" y="5562720"/>
            <a:ext cx="776880" cy="45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40" name="CustomShape 19"/>
          <p:cNvSpPr/>
          <p:nvPr/>
        </p:nvSpPr>
        <p:spPr>
          <a:xfrm>
            <a:off x="160020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20"/>
          <p:cNvSpPr/>
          <p:nvPr/>
        </p:nvSpPr>
        <p:spPr>
          <a:xfrm>
            <a:off x="213372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CustomShape 21"/>
          <p:cNvSpPr/>
          <p:nvPr/>
        </p:nvSpPr>
        <p:spPr>
          <a:xfrm>
            <a:off x="2666880" y="3886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22"/>
          <p:cNvSpPr/>
          <p:nvPr/>
        </p:nvSpPr>
        <p:spPr>
          <a:xfrm>
            <a:off x="175248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23"/>
          <p:cNvSpPr/>
          <p:nvPr/>
        </p:nvSpPr>
        <p:spPr>
          <a:xfrm>
            <a:off x="190512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5" name="CustomShape 24"/>
          <p:cNvSpPr/>
          <p:nvPr/>
        </p:nvSpPr>
        <p:spPr>
          <a:xfrm>
            <a:off x="228600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CustomShape 25"/>
          <p:cNvSpPr/>
          <p:nvPr/>
        </p:nvSpPr>
        <p:spPr>
          <a:xfrm>
            <a:off x="2438280" y="41911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CustomShape 26"/>
          <p:cNvSpPr/>
          <p:nvPr/>
        </p:nvSpPr>
        <p:spPr>
          <a:xfrm>
            <a:off x="2819520" y="4038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27"/>
          <p:cNvSpPr/>
          <p:nvPr/>
        </p:nvSpPr>
        <p:spPr>
          <a:xfrm>
            <a:off x="5029200" y="3200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CustomShape 28"/>
          <p:cNvSpPr/>
          <p:nvPr/>
        </p:nvSpPr>
        <p:spPr>
          <a:xfrm>
            <a:off x="7391520" y="3200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29"/>
          <p:cNvSpPr/>
          <p:nvPr/>
        </p:nvSpPr>
        <p:spPr>
          <a:xfrm>
            <a:off x="457200" y="243828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30"/>
          <p:cNvSpPr/>
          <p:nvPr/>
        </p:nvSpPr>
        <p:spPr>
          <a:xfrm>
            <a:off x="5029200" y="434340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31"/>
          <p:cNvSpPr/>
          <p:nvPr/>
        </p:nvSpPr>
        <p:spPr>
          <a:xfrm>
            <a:off x="5029200" y="21337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32"/>
          <p:cNvSpPr/>
          <p:nvPr/>
        </p:nvSpPr>
        <p:spPr>
          <a:xfrm>
            <a:off x="350532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CustomShape 33"/>
          <p:cNvSpPr/>
          <p:nvPr/>
        </p:nvSpPr>
        <p:spPr>
          <a:xfrm>
            <a:off x="3657600" y="24382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CustomShape 34"/>
          <p:cNvSpPr/>
          <p:nvPr/>
        </p:nvSpPr>
        <p:spPr>
          <a:xfrm>
            <a:off x="403848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6" name="CustomShape 35"/>
          <p:cNvSpPr/>
          <p:nvPr/>
        </p:nvSpPr>
        <p:spPr>
          <a:xfrm>
            <a:off x="7409160" y="219456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7" name="CustomShape 36"/>
          <p:cNvSpPr/>
          <p:nvPr/>
        </p:nvSpPr>
        <p:spPr>
          <a:xfrm>
            <a:off x="15228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CustomShape 37"/>
          <p:cNvSpPr/>
          <p:nvPr/>
        </p:nvSpPr>
        <p:spPr>
          <a:xfrm>
            <a:off x="68580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38"/>
          <p:cNvSpPr/>
          <p:nvPr/>
        </p:nvSpPr>
        <p:spPr>
          <a:xfrm>
            <a:off x="1219320" y="60958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39"/>
          <p:cNvSpPr/>
          <p:nvPr/>
        </p:nvSpPr>
        <p:spPr>
          <a:xfrm>
            <a:off x="30492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40"/>
          <p:cNvSpPr/>
          <p:nvPr/>
        </p:nvSpPr>
        <p:spPr>
          <a:xfrm>
            <a:off x="45720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41"/>
          <p:cNvSpPr/>
          <p:nvPr/>
        </p:nvSpPr>
        <p:spPr>
          <a:xfrm>
            <a:off x="83808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42"/>
          <p:cNvSpPr/>
          <p:nvPr/>
        </p:nvSpPr>
        <p:spPr>
          <a:xfrm>
            <a:off x="990720" y="64008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43"/>
          <p:cNvSpPr/>
          <p:nvPr/>
        </p:nvSpPr>
        <p:spPr>
          <a:xfrm>
            <a:off x="1371600" y="624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44"/>
          <p:cNvSpPr/>
          <p:nvPr/>
        </p:nvSpPr>
        <p:spPr>
          <a:xfrm>
            <a:off x="5029200" y="54100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6" name="CustomShape 45"/>
          <p:cNvSpPr/>
          <p:nvPr/>
        </p:nvSpPr>
        <p:spPr>
          <a:xfrm>
            <a:off x="281952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46"/>
          <p:cNvSpPr/>
          <p:nvPr/>
        </p:nvSpPr>
        <p:spPr>
          <a:xfrm>
            <a:off x="335268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47"/>
          <p:cNvSpPr/>
          <p:nvPr/>
        </p:nvSpPr>
        <p:spPr>
          <a:xfrm>
            <a:off x="3886200" y="60199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48"/>
          <p:cNvSpPr/>
          <p:nvPr/>
        </p:nvSpPr>
        <p:spPr>
          <a:xfrm>
            <a:off x="297180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49"/>
          <p:cNvSpPr/>
          <p:nvPr/>
        </p:nvSpPr>
        <p:spPr>
          <a:xfrm>
            <a:off x="312408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50"/>
          <p:cNvSpPr/>
          <p:nvPr/>
        </p:nvSpPr>
        <p:spPr>
          <a:xfrm>
            <a:off x="3505320" y="61722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51"/>
          <p:cNvSpPr/>
          <p:nvPr/>
        </p:nvSpPr>
        <p:spPr>
          <a:xfrm>
            <a:off x="3657600" y="63244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52"/>
          <p:cNvSpPr/>
          <p:nvPr/>
        </p:nvSpPr>
        <p:spPr>
          <a:xfrm>
            <a:off x="7391520" y="43434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53"/>
          <p:cNvSpPr/>
          <p:nvPr/>
        </p:nvSpPr>
        <p:spPr>
          <a:xfrm>
            <a:off x="1003320" y="246384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54"/>
          <p:cNvSpPr/>
          <p:nvPr/>
        </p:nvSpPr>
        <p:spPr>
          <a:xfrm>
            <a:off x="2971800" y="228600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6" name="CustomShape 55"/>
          <p:cNvSpPr/>
          <p:nvPr/>
        </p:nvSpPr>
        <p:spPr>
          <a:xfrm>
            <a:off x="1152000" y="2131920"/>
            <a:ext cx="303120" cy="30312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ustomShape 56"/>
          <p:cNvSpPr/>
          <p:nvPr/>
        </p:nvSpPr>
        <p:spPr>
          <a:xfrm>
            <a:off x="3076560" y="242568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ustomShape 57"/>
          <p:cNvSpPr/>
          <p:nvPr/>
        </p:nvSpPr>
        <p:spPr>
          <a:xfrm>
            <a:off x="4015800" y="6158520"/>
            <a:ext cx="303120" cy="30312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8" dur="indefinite" restart="never" nodeType="tmRoot">
          <p:childTnLst>
            <p:seq>
              <p:cTn id="79" dur="indefinite" nodeType="mainSeq"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0 3.358E-6 L 0.475 0.45513">
                                      <p:cBhvr>
                                        <p:cTn id="83" dur="2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3.33333E-6 4.20907E-6 L 0.6 0.0444">
                                      <p:cBhvr>
                                        <p:cTn id="86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3.33333E-6 -4.97687E-6 L 0.425 0.15542">
                                      <p:cBhvr>
                                        <p:cTn id="89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0.000137586197283745 0.000313371337682757l0.471251086256839-0.578400882141842">
                                      <p:cBhvr>
                                        <p:cTn id="92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1.11111E-6 1.41536E-6 L 0.48194 0.42923">
                                      <p:cBhvr>
                                        <p:cTn id="95" dur="2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0.00151392694343593 0.00898227571392361l0.277510000296752 0.29233946132923">
                                      <p:cBhvr>
                                        <p:cTn id="98" dur="2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 -3.33333E-6 -4.97687E-6 L 0.58334 0.15542">
                                      <p:cBhvr>
                                        <p:cTn id="101" dur="2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-0.00386207940140873 0.000275684610671325l0.544294647261492-0.612213541019998">
                                      <p:cBhvr>
                                        <p:cTn id="104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Remaining Rounds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80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order in which picks are made returns to 1 to 8 in the third round</a:t>
            </a:r>
            <a:endParaRPr b="0" lang="en-US" sz="3200" spc="-1" strike="noStrike">
              <a:latin typeface="Arial"/>
            </a:endParaRPr>
          </a:p>
          <a:p>
            <a:pPr lvl="1" marL="743040" indent="-28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Subsequent rounds continue alternating from 1 to 8 and 8 to 1 until all players have been selected</a:t>
            </a:r>
            <a:endParaRPr b="0" lang="en-US" sz="2800" spc="-1" strike="noStrike"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Once a team has selected their quota in a ranking they cannot select from that group in the remaining rounds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5" dur="indefinite" restart="never" nodeType="tmRoot">
          <p:childTnLst>
            <p:seq>
              <p:cTn id="106" dur="indefinite" nodeType="mainSeq"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1" dur="1000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5" dur="1000"/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9" dur="1000"/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Application>LibreOffice/6.1.5.2$Windows_X86_64 LibreOffice_project/90f8dcf33c87b3705e78202e3df5142b201bd805</Application>
  <Words>512</Words>
  <Paragraphs>230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2009-10-25T02:16:56Z</dcterms:created>
  <dc:creator>lindsay</dc:creator>
  <dc:description/>
  <dc:language>en-US</dc:language>
  <cp:lastModifiedBy>Mike Peterson</cp:lastModifiedBy>
  <cp:lastPrinted>2019-03-11T16:37:04Z</cp:lastPrinted>
  <dcterms:modified xsi:type="dcterms:W3CDTF">2019-04-05T08:53:14Z</dcterms:modified>
  <cp:revision>107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