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DFEC-20A8-4025-9CA6-43872FF11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B7BCC-134B-4FF1-843A-D0F802D5F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7EC1-0C82-4277-AC81-4C8A31D9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5019-62DC-4D4E-B64E-659E4B35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0386A-CF54-4FAA-82C8-6906FED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8735-D6F6-4856-A6F9-AEAA97CA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95CB4-FA3D-4CEF-8D14-545396BC6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5E8F5-B01E-4FD5-AFC5-382C7792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A84C5-3D07-4B54-8ADB-5EA0BEB4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43D7-7D70-4F1E-ABE7-998C4B84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3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D3758-A39E-41C1-973A-81462C6ED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1AA54-AA82-4361-96FD-CE96EC7D9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4C5E-2837-4821-B223-04E4820F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348F-6682-468C-A5EE-6788A239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6A7F-B043-44A3-9EC6-62F835A1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26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245B-926B-47C8-B3F4-2F680261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F6CE-1AE1-4C31-8E4F-43288B59F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C797-9424-4286-991A-F0F517F2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01B49-2DDD-4E05-B584-39411303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2A9D-D3FD-4B8C-9E13-3DCB6CCD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2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6B0B-8E7B-4D61-A169-E81DB205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7A3FC-8303-4484-AD99-6C6B355F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67D5-D386-453A-9267-CE81FF6D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80F8D-7D5C-433A-82EC-D1367089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B9DC-CB6F-4DB9-868C-E541A5D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4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2152-1243-4985-AE8C-E97E21C5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AE17-2B68-4FA4-A9B0-6B3770544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9DF53-EF00-43E9-A827-ED6C800A1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C7F86-479E-4F91-BC93-D630FF35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06D15-E0DE-4A24-8C9F-D4341B87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149E6-B7AF-4889-95DC-EE9921DB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5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EE07-5A4A-4314-AAC1-3A0D1856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D1503-0731-4128-9433-CD8FF756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1CECC-F867-474A-8220-05D14E303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21E26-3CE2-49EB-AB28-B1848C416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6667A-8153-4DAB-94DE-1CE5C48DD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17088-A502-46DD-898E-A08963DE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1790A-3F2C-438D-90B6-315FE7F5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CEC5A-0452-4AF0-A38F-F5AB1749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5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2D71-3BD4-420E-A31C-6B345E3D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2B50-05EE-4B5D-BAFF-AD495BE4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DFD04-FA28-48B1-A3B4-96A2096A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30E4F-0915-4A91-A107-B59C60DC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67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19274-B0A4-45B7-BBBB-AB4E7E83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187A6-BA29-47B9-9027-7F1F3FF7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CB424-9704-451B-9B4A-DFCE0C9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9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92D1-0ABD-4DB0-BDE9-7B4DD139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9F1E7-FFD4-4F11-9000-93987703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B0BF3-B908-4731-98FB-B645F02C6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5D70F-03D2-4677-BEC1-DD079020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2D26-55A7-40F3-AD7B-BFB94111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E3E79-32B2-4366-84C2-0A8DBC0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22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02E8-A37D-4EC1-9EA3-ABA7D9EF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6AD3D-CE86-4CFB-AA66-D4598D013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0A773-FBE0-4385-9A24-261FBEE0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4AFBF-CB0B-44CC-8C05-E9B088DB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3CD5-16B9-4FE8-A2D6-4598EE76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EE916-029C-491D-834C-D93D137B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57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DE905-48DB-4C87-8E45-2E6B78C5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E3117-362A-4FD0-9D4D-A13361722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6BCA3-19F6-46E8-9216-C82ADAF17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193D-6A30-440E-B390-201AE566740F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78BC-DE4C-4BD0-BA25-3C86F4A74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B9BEC-8210-4149-9648-C9402AC19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902E-1BA6-45AA-B18E-DF0B6CD6BF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2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6579-christmas-ornaments-h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4123-CED4-4F7E-B359-DDD4C42A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ESSA Christmas Drop In at SHEBEENS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A2E2A-48C1-4771-8F4D-AC41D266F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7809" y="4581459"/>
            <a:ext cx="4202716" cy="19114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ABD12-4647-4396-B36A-11FD917FC3C8}"/>
              </a:ext>
            </a:extLst>
          </p:cNvPr>
          <p:cNvSpPr txBox="1"/>
          <p:nvPr/>
        </p:nvSpPr>
        <p:spPr>
          <a:xfrm>
            <a:off x="3772736" y="1339477"/>
            <a:ext cx="5482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Wednesday Dec 7 from 4:30 to 7:30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9566B-4D3B-43AA-B985-BAE4E662471A}"/>
              </a:ext>
            </a:extLst>
          </p:cNvPr>
          <p:cNvSpPr txBox="1"/>
          <p:nvPr/>
        </p:nvSpPr>
        <p:spPr>
          <a:xfrm>
            <a:off x="7820025" y="2198166"/>
            <a:ext cx="347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B050"/>
                </a:solidFill>
              </a:rPr>
              <a:t>Karaoke: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Begins at 5:00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Bring your best Christmas voice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58827-6409-414A-AC49-21CDA86AA464}"/>
              </a:ext>
            </a:extLst>
          </p:cNvPr>
          <p:cNvSpPr txBox="1"/>
          <p:nvPr/>
        </p:nvSpPr>
        <p:spPr>
          <a:xfrm>
            <a:off x="1148427" y="3902207"/>
            <a:ext cx="2062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Door 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Gift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Christmas Cheer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3B0A2-41A7-4012-AEA8-BDCA20F9D455}"/>
              </a:ext>
            </a:extLst>
          </p:cNvPr>
          <p:cNvSpPr txBox="1"/>
          <p:nvPr/>
        </p:nvSpPr>
        <p:spPr>
          <a:xfrm>
            <a:off x="7820025" y="3902207"/>
            <a:ext cx="3944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ATTENDING?</a:t>
            </a:r>
          </a:p>
          <a:p>
            <a:pPr algn="ctr"/>
            <a:r>
              <a:rPr lang="en-CA" dirty="0"/>
              <a:t>Let me know if you plan on joining us at</a:t>
            </a:r>
          </a:p>
          <a:p>
            <a:pPr algn="ctr"/>
            <a:r>
              <a:rPr lang="en-CA" dirty="0"/>
              <a:t> jmacaulayssl@gmail.com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09378-F0B1-48EC-A33C-7793AD3F7E72}"/>
              </a:ext>
            </a:extLst>
          </p:cNvPr>
          <p:cNvSpPr txBox="1"/>
          <p:nvPr/>
        </p:nvSpPr>
        <p:spPr>
          <a:xfrm>
            <a:off x="1118437" y="2276541"/>
            <a:ext cx="299793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B050"/>
                </a:solidFill>
              </a:rPr>
              <a:t>Registration sign-up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Spots are still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Come join our 2023 league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Bring a friend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95F1F-9339-4339-BC94-20F917FDB0F5}"/>
              </a:ext>
            </a:extLst>
          </p:cNvPr>
          <p:cNvSpPr txBox="1"/>
          <p:nvPr/>
        </p:nvSpPr>
        <p:spPr>
          <a:xfrm>
            <a:off x="10085248" y="5537167"/>
            <a:ext cx="12685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Jan Macaulay</a:t>
            </a:r>
          </a:p>
          <a:p>
            <a:r>
              <a:rPr lang="en-CA" sz="1400" dirty="0"/>
              <a:t>ESSA Treasurer</a:t>
            </a:r>
          </a:p>
          <a:p>
            <a:r>
              <a:rPr lang="en-CA" sz="1400" dirty="0"/>
              <a:t>905-483-1258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47971-8568-4B32-9320-D809BC70BF3F}"/>
              </a:ext>
            </a:extLst>
          </p:cNvPr>
          <p:cNvSpPr txBox="1"/>
          <p:nvPr/>
        </p:nvSpPr>
        <p:spPr>
          <a:xfrm>
            <a:off x="867620" y="5537167"/>
            <a:ext cx="1680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latin typeface="+mj-lt"/>
              </a:rPr>
              <a:t>Shebeens</a:t>
            </a:r>
            <a:endParaRPr lang="en-CA" sz="1400" dirty="0">
              <a:latin typeface="+mj-lt"/>
            </a:endParaRPr>
          </a:p>
          <a:p>
            <a:r>
              <a:rPr lang="en-CA" sz="1400" b="0" i="0" dirty="0">
                <a:solidFill>
                  <a:srgbClr val="202124"/>
                </a:solidFill>
                <a:effectLst/>
                <a:latin typeface="+mj-lt"/>
              </a:rPr>
              <a:t>5555 Eglinton Ave W</a:t>
            </a:r>
          </a:p>
          <a:p>
            <a:r>
              <a:rPr lang="en-CA" sz="1400" dirty="0">
                <a:solidFill>
                  <a:srgbClr val="202124"/>
                </a:solidFill>
                <a:latin typeface="+mj-lt"/>
              </a:rPr>
              <a:t>Etobicoke</a:t>
            </a:r>
            <a:r>
              <a:rPr lang="en-CA" sz="1400" b="0" i="0" dirty="0">
                <a:solidFill>
                  <a:srgbClr val="202124"/>
                </a:solidFill>
                <a:effectLst/>
                <a:latin typeface="+mj-lt"/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F16960-9132-4007-B4A9-92F7E7AA39C7}"/>
              </a:ext>
            </a:extLst>
          </p:cNvPr>
          <p:cNvSpPr txBox="1"/>
          <p:nvPr/>
        </p:nvSpPr>
        <p:spPr>
          <a:xfrm>
            <a:off x="4449248" y="6338986"/>
            <a:ext cx="291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/>
              <a:t>Etobicoke Senior Slo-Pitch Association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387294-D2F1-4886-9F1C-D74EA9397B90}"/>
              </a:ext>
            </a:extLst>
          </p:cNvPr>
          <p:cNvCxnSpPr>
            <a:cxnSpLocks/>
          </p:cNvCxnSpPr>
          <p:nvPr/>
        </p:nvCxnSpPr>
        <p:spPr>
          <a:xfrm>
            <a:off x="409575" y="361950"/>
            <a:ext cx="3149" cy="6284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2282EE-52A2-41D2-8B3E-AF2D4D4BCB7D}"/>
              </a:ext>
            </a:extLst>
          </p:cNvPr>
          <p:cNvCxnSpPr>
            <a:cxnSpLocks/>
          </p:cNvCxnSpPr>
          <p:nvPr/>
        </p:nvCxnSpPr>
        <p:spPr>
          <a:xfrm>
            <a:off x="11781502" y="361950"/>
            <a:ext cx="3149" cy="6284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59D36F-FD96-4FA6-B306-6084B7DC634E}"/>
              </a:ext>
            </a:extLst>
          </p:cNvPr>
          <p:cNvCxnSpPr>
            <a:cxnSpLocks/>
          </p:cNvCxnSpPr>
          <p:nvPr/>
        </p:nvCxnSpPr>
        <p:spPr>
          <a:xfrm flipH="1">
            <a:off x="408923" y="361950"/>
            <a:ext cx="1137415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95D9A-479E-4B1E-A60D-44ADE4F693DC}"/>
              </a:ext>
            </a:extLst>
          </p:cNvPr>
          <p:cNvCxnSpPr>
            <a:cxnSpLocks/>
          </p:cNvCxnSpPr>
          <p:nvPr/>
        </p:nvCxnSpPr>
        <p:spPr>
          <a:xfrm flipH="1">
            <a:off x="408923" y="6623565"/>
            <a:ext cx="1137415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6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77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ESSA Christmas Drop In at SHEBEENS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Macaulay</dc:creator>
  <cp:lastModifiedBy>Jan Macaulay</cp:lastModifiedBy>
  <cp:revision>10</cp:revision>
  <cp:lastPrinted>2021-11-08T21:51:21Z</cp:lastPrinted>
  <dcterms:created xsi:type="dcterms:W3CDTF">2021-11-08T21:50:50Z</dcterms:created>
  <dcterms:modified xsi:type="dcterms:W3CDTF">2022-11-09T13:47:57Z</dcterms:modified>
</cp:coreProperties>
</file>